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59" r:id="rId6"/>
    <p:sldId id="263" r:id="rId7"/>
    <p:sldId id="264" r:id="rId8"/>
    <p:sldId id="261" r:id="rId9"/>
    <p:sldId id="260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4163-B0C7-43F1-A1BE-76097594590B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610E-2CB1-4CDD-BF61-8E5883F73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4290"/>
            <a:ext cx="8218487" cy="64294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sz="9600" dirty="0" smtClean="0"/>
              <a:t>Красная книга Прикамья</a:t>
            </a:r>
            <a:br>
              <a:rPr lang="ru-RU" sz="9600" dirty="0" smtClean="0"/>
            </a:br>
            <a:r>
              <a:rPr lang="ru-RU" sz="2000" dirty="0" smtClean="0"/>
              <a:t>(РАСТЕНИЯ)</a:t>
            </a:r>
            <a:endParaRPr lang="ru-RU" sz="9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МЕДУНИЦА</a:t>
            </a:r>
          </a:p>
        </p:txBody>
      </p:sp>
      <p:pic>
        <p:nvPicPr>
          <p:cNvPr id="10243" name="Picture 5" descr="Меду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196975"/>
            <a:ext cx="3378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47513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800" b="1" i="1" smtClean="0">
                <a:solidFill>
                  <a:srgbClr val="990099"/>
                </a:solidFill>
              </a:rPr>
              <a:t>Список литературы.</a:t>
            </a:r>
            <a:endParaRPr lang="ru-RU" sz="2800" smtClean="0">
              <a:solidFill>
                <a:srgbClr val="990099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1.Планета – наш дом: Учеб. – Хрестоматия для дошкольников и младших школьников / Сост. И. Г. Белавина, Н. Г. Найденская.- Москва.: Лайда, 1995.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2. Анатолий Грешневиков «Экологический букварь». «ЭКОС – информ» Москва 1995.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3. К. Б. Асланди, М. А. Малярова, Т. В. Потапова, Н. Г. Рыбальский, О. Ю. Цитцер. Экологическая азбука для детей и подростков.- М.: Изд. МНЭПУ, 1995г.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4. Красная книга Среднего Урала (Свердловская и Пермская области) : Редкие и находящиеся под угрозой исчезновения виды животных и растений / Под ред. В. Н. Большакова и П. Л. Горчаковского.- Екатеринбург: Изд. Урал. ун- та, 1996г.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5. О черном аисте и белом подснежнике: по страницам Красной книги/ Для мл. шк. Возраста.- Пермь: Кн. Изд-во,1987.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6. Ресурсы Интернета (поисковый сервер Я</a:t>
            </a:r>
            <a:r>
              <a:rPr lang="en-US" sz="2000" smtClean="0"/>
              <a:t>ndex</a:t>
            </a:r>
            <a:r>
              <a:rPr lang="ru-RU" sz="2000" smtClean="0"/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41671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solidFill>
                  <a:srgbClr val="FF0066"/>
                </a:solidFill>
              </a:rPr>
              <a:t>Давай отправимся в дорогу,</a:t>
            </a:r>
            <a:br>
              <a:rPr lang="ru-RU" sz="4000" dirty="0" smtClean="0">
                <a:solidFill>
                  <a:srgbClr val="FF0066"/>
                </a:solidFill>
              </a:rPr>
            </a:br>
            <a:r>
              <a:rPr lang="ru-RU" sz="4000" dirty="0" smtClean="0">
                <a:solidFill>
                  <a:srgbClr val="FF0066"/>
                </a:solidFill>
              </a:rPr>
              <a:t>Возьмем с собой терпенья много,</a:t>
            </a:r>
            <a:br>
              <a:rPr lang="ru-RU" sz="4000" dirty="0" smtClean="0">
                <a:solidFill>
                  <a:srgbClr val="FF0066"/>
                </a:solidFill>
              </a:rPr>
            </a:br>
            <a:r>
              <a:rPr lang="ru-RU" sz="4000" dirty="0" smtClean="0">
                <a:solidFill>
                  <a:srgbClr val="FF0066"/>
                </a:solidFill>
              </a:rPr>
              <a:t>Возьмем друзей и доброту,</a:t>
            </a:r>
            <a:br>
              <a:rPr lang="ru-RU" sz="4000" dirty="0" smtClean="0">
                <a:solidFill>
                  <a:srgbClr val="FF0066"/>
                </a:solidFill>
              </a:rPr>
            </a:br>
            <a:r>
              <a:rPr lang="ru-RU" sz="4000" dirty="0" smtClean="0">
                <a:solidFill>
                  <a:srgbClr val="FF0066"/>
                </a:solidFill>
              </a:rPr>
              <a:t>Увидим мира красоту!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ВЕТРЕНИЦА</a:t>
            </a:r>
          </a:p>
        </p:txBody>
      </p:sp>
      <p:pic>
        <p:nvPicPr>
          <p:cNvPr id="11267" name="Picture 5" descr="Ветре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268413"/>
            <a:ext cx="3636963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ВЕНЕРИН БАШМАЧОК</a:t>
            </a:r>
          </a:p>
        </p:txBody>
      </p:sp>
      <p:pic>
        <p:nvPicPr>
          <p:cNvPr id="30724" name="Picture 4" descr="венерин башмач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1125538"/>
            <a:ext cx="375285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ГУСИНЫЙ ЛУК</a:t>
            </a:r>
          </a:p>
        </p:txBody>
      </p:sp>
      <p:pic>
        <p:nvPicPr>
          <p:cNvPr id="4099" name="Picture 5" descr="Гусиный лу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12875"/>
            <a:ext cx="3868737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ПРОСТРЕЛ ЖЕЛТЕЮЩИЙ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31748" name="Picture 4" descr="прострел желтеющ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214422"/>
            <a:ext cx="70564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СОН-ТРАВА</a:t>
            </a:r>
          </a:p>
        </p:txBody>
      </p:sp>
      <p:pic>
        <p:nvPicPr>
          <p:cNvPr id="32772" name="Picture 4" descr="сон-тра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68413"/>
            <a:ext cx="5043487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КУВШИНКА БЕЛАЯ</a:t>
            </a:r>
          </a:p>
        </p:txBody>
      </p:sp>
      <p:pic>
        <p:nvPicPr>
          <p:cNvPr id="6147" name="Picture 5" descr="Кувшинка бел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268413"/>
            <a:ext cx="45561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КУБЫШКА ЖЕЛТАЯ</a:t>
            </a:r>
          </a:p>
        </p:txBody>
      </p:sp>
      <p:pic>
        <p:nvPicPr>
          <p:cNvPr id="5123" name="Picture 5" descr="Кубышка желт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412875"/>
            <a:ext cx="37433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209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Красная книга Прикамья (РАСТЕНИЯ)</vt:lpstr>
      <vt:lpstr>Давай отправимся в дорогу, Возьмем с собой терпенья много, Возьмем друзей и доброту, Увидим мира красоту!</vt:lpstr>
      <vt:lpstr>ВЕТРЕНИЦА</vt:lpstr>
      <vt:lpstr>ВЕНЕРИН БАШМАЧОК</vt:lpstr>
      <vt:lpstr>ГУСИНЫЙ ЛУК</vt:lpstr>
      <vt:lpstr>ПРОСТРЕЛ ЖЕЛТЕЮЩИЙ</vt:lpstr>
      <vt:lpstr>СОН-ТРАВА</vt:lpstr>
      <vt:lpstr>КУВШИНКА БЕЛАЯ</vt:lpstr>
      <vt:lpstr>КУБЫШКА ЖЕЛТАЯ</vt:lpstr>
      <vt:lpstr>МЕДУНИЦА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И</cp:lastModifiedBy>
  <cp:revision>5</cp:revision>
  <dcterms:created xsi:type="dcterms:W3CDTF">2009-03-17T11:15:15Z</dcterms:created>
  <dcterms:modified xsi:type="dcterms:W3CDTF">2011-03-30T11:15:54Z</dcterms:modified>
</cp:coreProperties>
</file>