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2" r:id="rId5"/>
    <p:sldId id="271" r:id="rId6"/>
    <p:sldId id="268" r:id="rId7"/>
    <p:sldId id="270" r:id="rId8"/>
    <p:sldId id="267" r:id="rId9"/>
    <p:sldId id="274" r:id="rId10"/>
    <p:sldId id="258" r:id="rId11"/>
    <p:sldId id="260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2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4143403"/>
          </a:xfrm>
        </p:spPr>
        <p:txBody>
          <a:bodyPr>
            <a:normAutofit/>
          </a:bodyPr>
          <a:lstStyle/>
          <a:p>
            <a:r>
              <a:rPr lang="ru-RU" b="1" dirty="0" smtClean="0"/>
              <a:t>Классный час.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857232"/>
            <a:ext cx="6400800" cy="39243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КВН "Я и мир вокруг"</a:t>
            </a:r>
            <a:endParaRPr lang="ru-RU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928662" y="928670"/>
            <a:ext cx="685804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“Прислушайтесь ко мне. Я – Земля! Я в беде! Я не в силах исправить всё зло, которое творит человек. Я не в силах спасти гибнущих зверей и птиц, очистить от дыма и гари воздух… Я не могу уничтожить столько мусора, сколько разбросал на Земле человек.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Только вы, дети, можете спасти меня”.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71472" y="1214422"/>
            <a:ext cx="7929618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Михаил Пришвин сказал такие слова: “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Мы с вами – хозяева нашей природы. Рыбе нужна чистая вода,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птице – воздух,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зверю – лес, степь, горы.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А человеку нужна Родина.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 охранять природу – значит охранять Родину!”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181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9600" smtClean="0"/>
              <a:t>БЕРЕГИТЕ ПРИРОДУ!</a:t>
            </a:r>
          </a:p>
        </p:txBody>
      </p:sp>
      <p:pic>
        <p:nvPicPr>
          <p:cNvPr id="29699" name="Picture 9" descr="album_2810161906_965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151130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0" descr="album_2810161906_219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5056188"/>
            <a:ext cx="1928812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рострел желтеющ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686"/>
            <a:ext cx="4286248" cy="348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аист чер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0"/>
            <a:ext cx="478634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божья коров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14337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летяг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214686"/>
            <a:ext cx="478631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000372"/>
            <a:ext cx="4000528" cy="3714776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lum bright="6000" contrast="24000"/>
          </a:blip>
          <a:srcRect/>
          <a:stretch>
            <a:fillRect/>
          </a:stretch>
        </p:blipFill>
        <p:spPr bwMode="auto">
          <a:xfrm>
            <a:off x="357158" y="642918"/>
            <a:ext cx="3857652" cy="3286148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природа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ВОЗДУХ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227763" y="1557338"/>
            <a:ext cx="2085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вода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995738" y="4049713"/>
            <a:ext cx="1431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СУША</a:t>
            </a:r>
          </a:p>
        </p:txBody>
      </p:sp>
      <p:pic>
        <p:nvPicPr>
          <p:cNvPr id="24582" name="Picture 9" descr="Ко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4625975"/>
            <a:ext cx="31067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0" descr="Оре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133600"/>
            <a:ext cx="302260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1" descr="Касат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133600"/>
            <a:ext cx="30765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835824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28604"/>
            <a:ext cx="535785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144462"/>
            <a:ext cx="8001056" cy="621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785926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Не за то волка бьют, что сер, а за то …</a:t>
            </a: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Два медведя в одной берлоге … </a:t>
            </a: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Не та собака пугает, что лает, а та … </a:t>
            </a: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Волка ноги … </a:t>
            </a: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Не учи орла летать, а соловья - …</a:t>
            </a: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Здоровое дерево дятел …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dirty="0" smtClean="0"/>
              <a:t>Закончи пословицу.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50059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1600200" y="4191000"/>
            <a:ext cx="5791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для 3-й команды:</a:t>
            </a:r>
          </a:p>
          <a:p>
            <a:pPr algn="ctr" eaLnBrk="0" hangingPunct="0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 е в ь д е м 	    б а о б ч а к 	     ш а у г к я л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Расшифруй названия животных</a:t>
            </a: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1600200" y="1600200"/>
            <a:ext cx="533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для 1-й команды:</a:t>
            </a:r>
          </a:p>
          <a:p>
            <a:pPr algn="ctr" eaLnBrk="0" hangingPunct="0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 ь д о ш а          с  ь  о  л	          в а й р у ем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5000" y="23622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 о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33800" y="236220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 о с ь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81600" y="23622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 у р а в е й</a:t>
            </a:r>
          </a:p>
        </p:txBody>
      </p:sp>
      <p:sp>
        <p:nvSpPr>
          <p:cNvPr id="2056" name="Прямоугольник 9"/>
          <p:cNvSpPr>
            <a:spLocks noChangeArrowheads="1"/>
          </p:cNvSpPr>
          <p:nvPr/>
        </p:nvSpPr>
        <p:spPr bwMode="auto">
          <a:xfrm>
            <a:off x="1600200" y="2895600"/>
            <a:ext cx="609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для 2-й команды:</a:t>
            </a:r>
          </a:p>
          <a:p>
            <a:pPr algn="ctr" eaLnBrk="0" hangingPunct="0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 о к а    	  б а к о с а 	     к а б е л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33600" y="36576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о з а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62400" y="365760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о б а к а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6000" y="36576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 е л к 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28800" y="49530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 е д в е д ь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86200" y="50292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 а б о ч к а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91200" y="50292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 я г у ш к 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</TotalTime>
  <Words>268</Words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Классный час.  </vt:lpstr>
      <vt:lpstr>Слайд 2</vt:lpstr>
      <vt:lpstr>Слайд 3</vt:lpstr>
      <vt:lpstr>природа</vt:lpstr>
      <vt:lpstr>Слайд 5</vt:lpstr>
      <vt:lpstr>Слайд 6</vt:lpstr>
      <vt:lpstr>Слайд 7</vt:lpstr>
      <vt:lpstr>Закончи пословицу.</vt:lpstr>
      <vt:lpstr>Расшифруй названия животных</vt:lpstr>
      <vt:lpstr>Слайд 10</vt:lpstr>
      <vt:lpstr>Слайд 11</vt:lpstr>
      <vt:lpstr>БЕРЕГИТЕ ПРИРОДУ!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час.  </dc:title>
  <cp:lastModifiedBy>И</cp:lastModifiedBy>
  <cp:revision>6</cp:revision>
  <dcterms:modified xsi:type="dcterms:W3CDTF">2011-03-30T11:00:57Z</dcterms:modified>
</cp:coreProperties>
</file>